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66" r:id="rId4"/>
    <p:sldId id="274" r:id="rId5"/>
    <p:sldId id="273" r:id="rId6"/>
    <p:sldId id="271" r:id="rId7"/>
    <p:sldId id="270" r:id="rId8"/>
    <p:sldId id="267" r:id="rId9"/>
    <p:sldId id="269" r:id="rId10"/>
    <p:sldId id="272" r:id="rId11"/>
    <p:sldId id="260" r:id="rId12"/>
    <p:sldId id="264" r:id="rId13"/>
    <p:sldId id="265" r:id="rId14"/>
    <p:sldId id="268" r:id="rId15"/>
    <p:sldId id="25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5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071" y="1560960"/>
            <a:ext cx="979385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071" y="1665890"/>
            <a:ext cx="8935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데이터베이스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이용한 로그인 및 랭킹 기능 구현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사용한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TCP/IP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윈도우 소켓 프로그래밍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멀티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스레드를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사용하여 캐릭터 오브젝트 및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오브젝트 동기화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장착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확인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등의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요소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구현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반격 상호작용 구현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컨트롤러 지원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Zbrush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베이스 모델링 제작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리토폴로지한뒤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3d Max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UV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언랩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Substance Painter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매핑툴로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UV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Max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애니메이션 제작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878" y="1168400"/>
            <a:ext cx="4135120" cy="45720"/>
            <a:chOff x="204914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7CDB81-A484-482A-A3C8-5EBD0EA1B67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138557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계획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982564"/>
              </p:ext>
            </p:extLst>
          </p:nvPr>
        </p:nvGraphicFramePr>
        <p:xfrm>
          <a:off x="1855175" y="1567180"/>
          <a:ext cx="9922805" cy="467042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8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3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7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7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53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리소스 제작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게임 오브젝트 및 게임 매니저 구현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컨트롤러 연동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FFC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데이터베이스 구축 및 연동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66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66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역할 분담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658620"/>
          <a:ext cx="11516995" cy="46488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6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최우석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캐릭터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맵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맵 장치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아이템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장애물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UI 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DB 구축 및 연동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테스트 및 버그 수정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47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홍혜령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캐릭터 동작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캐릭터 간 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상호작용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맵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기능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캐릭터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랜더링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캐릭터와 맵 상호작용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아이템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인게임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적용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파밍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장비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창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맵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랜더링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메뉴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설정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게임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종료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UI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컨트롤러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DB 구축 및 연동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615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하정연</a:t>
                      </a:r>
                      <a:endParaRPr lang="ko-KR" altLang="en-US" sz="16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서버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구축(6월까지)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4842C46-D410-4AE7-8880-B246E415C5D4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37771" y="1947890"/>
            <a:ext cx="86571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CVA 2016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최고의 캐나다 게임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플레이어가 살인마역할을 하고 다른 플레이어를 쫓는 공포게임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 공포분위기로 인해 접근성이 어렵다는 문제가 존재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캐쥬얼한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 하면서 복잡하지 않은 협력 생존 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491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91090" y="1162109"/>
            <a:ext cx="3785299" cy="41984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DA199-65F7-404A-BA31-FFC9E045D12E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36170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27132" y="5032002"/>
            <a:ext cx="8676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‘Dead by Deadlight’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에서의 기존 플레이 방식을 따왔지만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차별점으로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공포스러운 분위기를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하게 바꾼다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보스플레이어만 공격 하는 것이 아닌 일반플레이어도 공격이 가능하게 한다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일반플레이어는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파밍을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통해 능력치를 끌어올리게 한다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1" y="1698759"/>
            <a:ext cx="5715539" cy="3214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1702C-8130-4AEC-A316-B5D3ABD61AA2}"/>
              </a:ext>
            </a:extLst>
          </p:cNvPr>
          <p:cNvGrpSpPr/>
          <p:nvPr/>
        </p:nvGrpSpPr>
        <p:grpSpPr>
          <a:xfrm>
            <a:off x="2201545" y="1168399"/>
            <a:ext cx="3785299" cy="46182"/>
            <a:chOff x="1864135" y="725053"/>
            <a:chExt cx="3785299" cy="4618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312FE0-F7C8-411D-ACEC-A5ABFE0BFFE2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0E4E8A-C80C-43F6-9504-D19D7F52ED4B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0FCDCD-1197-4E0A-9B0E-FAE00DF5AA0F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CC16C4-27EF-47CC-8B3C-96A87BF2BFB6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89524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648491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22" y="1684578"/>
            <a:ext cx="3741056" cy="2104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497" y="1643354"/>
            <a:ext cx="3571492" cy="2149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31" y="4176528"/>
            <a:ext cx="3571492" cy="238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127" y="407907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즉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‘Dead by Deadlight’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에서의 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기존 플레이 방식을 따르며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‘Battleground’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파밍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요소를 접목 시켜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같은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그래픽의 게임을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만드는것이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목적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127" y="1168399"/>
            <a:ext cx="3785299" cy="46182"/>
            <a:chOff x="1864135" y="725053"/>
            <a:chExt cx="3785299" cy="4618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96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616200" y="2008790"/>
            <a:ext cx="7581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플랫폼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Windows PC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엔진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Unity3D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통신 프로토콜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TCP/IP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DB: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MySQL</a:t>
            </a:r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3d Max,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Zbrush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Substance Painter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형상 관리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</a:t>
            </a:r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657"/>
            <a:ext cx="4135120" cy="45720"/>
            <a:chOff x="2049145" y="1168400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071" y="1560960"/>
            <a:ext cx="979385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071" y="1665890"/>
            <a:ext cx="89350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Unity3D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엔진을 활용한 게임 개발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MySQL을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이용하여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및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랭킹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기능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도입</a:t>
            </a:r>
            <a:endParaRPr lang="ko-KR" altLang="en-US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그래픽 컨셉의 자체 모델링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애니메이션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TCP를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이용한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패킷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구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축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및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통신을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endParaRPr lang="ko-KR" altLang="en-US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endParaRPr lang="ko-KR" altLang="en-US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/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장착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확인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등의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요소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구현</a:t>
            </a:r>
            <a:endParaRPr lang="ko-KR" altLang="en-US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컨트롤러 지원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6" name="그림 15" descr="디아3_장비_chldndu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537" y="3279722"/>
            <a:ext cx="2932426" cy="3041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537" y="625638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81" y="1168400"/>
            <a:ext cx="4135120" cy="45720"/>
            <a:chOff x="2049145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Pages>10</Pages>
  <Words>747</Words>
  <Characters>0</Characters>
  <Application>Microsoft Office PowerPoint</Application>
  <DocSecurity>0</DocSecurity>
  <PresentationFormat>와이드스크린</PresentationFormat>
  <Lines>0</Lines>
  <Paragraphs>228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HY견고딕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admin</cp:lastModifiedBy>
  <cp:revision>51</cp:revision>
  <dcterms:modified xsi:type="dcterms:W3CDTF">2017-12-05T07:25:16Z</dcterms:modified>
</cp:coreProperties>
</file>